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713538" cy="43561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56FD03-1706-4472-A4C9-E6951E3B5C4C}" v="2" dt="2023-11-29T09:37:54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25" autoAdjust="0"/>
    <p:restoredTop sz="94660"/>
  </p:normalViewPr>
  <p:slideViewPr>
    <p:cSldViewPr snapToGrid="0">
      <p:cViewPr>
        <p:scale>
          <a:sx n="70" d="100"/>
          <a:sy n="70" d="100"/>
        </p:scale>
        <p:origin x="2661" y="5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0756FD03-1706-4472-A4C9-E6951E3B5C4C}"/>
    <pc:docChg chg="custSel modSld">
      <pc:chgData name="Fatima Pillosu" userId="a6295d4dc9e22643" providerId="LiveId" clId="{0756FD03-1706-4472-A4C9-E6951E3B5C4C}" dt="2023-11-29T09:38:00.207" v="52" actId="1036"/>
      <pc:docMkLst>
        <pc:docMk/>
      </pc:docMkLst>
      <pc:sldChg chg="addSp delSp modSp mod">
        <pc:chgData name="Fatima Pillosu" userId="a6295d4dc9e22643" providerId="LiveId" clId="{0756FD03-1706-4472-A4C9-E6951E3B5C4C}" dt="2023-11-29T09:38:00.207" v="52" actId="1036"/>
        <pc:sldMkLst>
          <pc:docMk/>
          <pc:sldMk cId="1072346714" sldId="256"/>
        </pc:sldMkLst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6" creationId="{4D6BD6C7-6D5D-3367-95B6-7A5399D42A3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7" creationId="{33D724CA-F564-BB24-4C21-3B17DB159837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8" creationId="{FADEB154-1E14-E07E-AE86-1E1B57D9D799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29" creationId="{4D64AC32-9D89-42AB-CA47-4E37B5E9C371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0" creationId="{C0E4CF8B-2B7D-3A99-C2A0-B902715DC82D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4" creationId="{6A0CAB05-3A1A-545D-00E5-C520ADE2DE9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5" creationId="{DB0EAE5B-B91F-04EC-7FD5-6281E2FC4C6C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6" creationId="{5F68747B-853A-30C8-389E-AA4F4C616EC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7" creationId="{C4FCC9A3-D86A-1A5F-B937-22E313A502C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8" creationId="{1F0DCFE1-BA5A-8CF0-68A5-5AF9DF12231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39" creationId="{2E377314-5496-12AD-8BDF-90A42DD8E8F4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0" creationId="{B2A63B25-69CE-4281-940E-8AA360570CD0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1" creationId="{B7E954CF-847A-5202-4A7E-21E743CEE0EC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2" creationId="{A466677D-E070-FE73-93B9-CD8A8623DA35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3" creationId="{7743BAD9-1439-F899-912D-2D4812D5D5C8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4" creationId="{810A7679-63A0-270B-D9A3-1587B7A0592D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5" creationId="{BAE5F748-D858-F541-E783-B26433165740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6" creationId="{18FED8DD-8957-CF93-A4D5-2B74A0368F2E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7" creationId="{334882D8-1A9D-CC8A-06CF-488A793CF25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8" creationId="{F6A8E961-9243-0767-D3AA-AB18C84ADE56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49" creationId="{C4F5BF5B-44D1-F769-4A52-FEEA32A1D3C7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50" creationId="{766938A5-4E33-9EEA-7BC6-2645316AC3A4}"/>
          </ac:spMkLst>
        </pc:spChg>
        <pc:spChg chg="del mod">
          <ac:chgData name="Fatima Pillosu" userId="a6295d4dc9e22643" providerId="LiveId" clId="{0756FD03-1706-4472-A4C9-E6951E3B5C4C}" dt="2023-11-29T09:37:33.019" v="49" actId="21"/>
          <ac:spMkLst>
            <pc:docMk/>
            <pc:sldMk cId="1072346714" sldId="256"/>
            <ac:spMk id="51" creationId="{676F60C1-93DC-03F5-E632-0CE4750575A4}"/>
          </ac:spMkLst>
        </pc:spChg>
        <pc:spChg chg="add del">
          <ac:chgData name="Fatima Pillosu" userId="a6295d4dc9e22643" providerId="LiveId" clId="{0756FD03-1706-4472-A4C9-E6951E3B5C4C}" dt="2023-11-29T09:37:20.464" v="48" actId="478"/>
          <ac:spMkLst>
            <pc:docMk/>
            <pc:sldMk cId="1072346714" sldId="256"/>
            <ac:spMk id="52" creationId="{68B7249F-6B7F-8463-BFAB-6DF1A571F792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7" creationId="{62474F9B-9549-98F4-5E8F-BBEAC7016D7F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8" creationId="{230FF514-E474-F3B0-E4CA-E17B2029903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59" creationId="{60EFB212-C205-78DB-7709-6791A819326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0" creationId="{7376B85B-917A-079A-5132-DEDB5C5E7834}"/>
          </ac:spMkLst>
        </pc:spChg>
        <pc:spChg chg="add mod">
          <ac:chgData name="Fatima Pillosu" userId="a6295d4dc9e22643" providerId="LiveId" clId="{0756FD03-1706-4472-A4C9-E6951E3B5C4C}" dt="2023-11-29T09:38:00.207" v="52" actId="1036"/>
          <ac:spMkLst>
            <pc:docMk/>
            <pc:sldMk cId="1072346714" sldId="256"/>
            <ac:spMk id="61" creationId="{A9ADF02B-2B10-FE58-83FB-270E1B72F374}"/>
          </ac:spMkLst>
        </pc:spChg>
        <pc:spChg chg="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4" creationId="{21139AFA-61F8-7687-C77E-BFDBF491ED1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5" creationId="{C3AB6EEE-A212-6219-4457-D0464EB0CCAE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6" creationId="{28F2E26B-47E5-8BA5-47B6-5E6D8836971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7" creationId="{DB00622D-EFA4-873C-60A9-8D8057632DA8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8" creationId="{4DC2DACD-FD0F-3B6F-1271-24B1715E8415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69" creationId="{3D7E1B29-F647-CFAB-E0D7-3C9F7A2144FC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0" creationId="{CB0F925A-BE4F-BA21-B616-81D1EE21A5D3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1" creationId="{87594D03-4FC2-F597-40DD-0BC8E77ADAB0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2" creationId="{B4A9E0F8-A058-E30E-B39A-661259D970B7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3" creationId="{CB9643F3-7AEE-4154-7560-89FF50440D39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4" creationId="{DC3ED00A-8225-F3DF-6AFC-3E3B416AF7A2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5" creationId="{93DD7934-4D1F-203F-115A-8CD30267714B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6" creationId="{E612E97C-EBA3-3FE1-2037-0B88C943A875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7" creationId="{F7686D95-1D1B-55FE-328A-3A54FDE4131B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8" creationId="{76399EE0-F8AF-AE62-22B7-3A25E5005060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79" creationId="{38AC4AC0-A304-DFA2-F0FA-E536DBD37F81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0" creationId="{5AD677FE-FC0E-E649-098B-C7FB7F847778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1" creationId="{FDD119F1-B8C4-D451-4D83-B8285C2FADE4}"/>
          </ac:spMkLst>
        </pc:spChg>
        <pc:spChg chg="add mod">
          <ac:chgData name="Fatima Pillosu" userId="a6295d4dc9e22643" providerId="LiveId" clId="{0756FD03-1706-4472-A4C9-E6951E3B5C4C}" dt="2023-11-29T09:37:54.207" v="50"/>
          <ac:spMkLst>
            <pc:docMk/>
            <pc:sldMk cId="1072346714" sldId="256"/>
            <ac:spMk id="82" creationId="{A86C750C-FB98-9351-A067-610D39232C45}"/>
          </ac:spMkLst>
        </pc:spChg>
        <pc:grpChg chg="del mod">
          <ac:chgData name="Fatima Pillosu" userId="a6295d4dc9e22643" providerId="LiveId" clId="{0756FD03-1706-4472-A4C9-E6951E3B5C4C}" dt="2023-11-29T09:37:33.019" v="49" actId="21"/>
          <ac:grpSpMkLst>
            <pc:docMk/>
            <pc:sldMk cId="1072346714" sldId="256"/>
            <ac:grpSpMk id="31" creationId="{C99970EB-0759-371E-60E8-38F5FEFC5971}"/>
          </ac:grpSpMkLst>
        </pc:grpChg>
        <pc:grpChg chg="add mod">
          <ac:chgData name="Fatima Pillosu" userId="a6295d4dc9e22643" providerId="LiveId" clId="{0756FD03-1706-4472-A4C9-E6951E3B5C4C}" dt="2023-11-29T09:37:54.207" v="50"/>
          <ac:grpSpMkLst>
            <pc:docMk/>
            <pc:sldMk cId="1072346714" sldId="256"/>
            <ac:grpSpMk id="62" creationId="{610E7790-8E02-B443-1264-38F59A3D3E2B}"/>
          </ac:grpSpMkLst>
        </pc:grp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2" creationId="{671F6A74-7242-B4F8-81C5-EB111E195B51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3" creationId="{1AE1E841-1645-BFD3-3EE5-C8880A8F1C4F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4" creationId="{C33C068E-1BBA-5EF5-F3D2-8D0CFC725CBD}"/>
          </ac:picMkLst>
        </pc:picChg>
        <pc:picChg chg="del mod">
          <ac:chgData name="Fatima Pillosu" userId="a6295d4dc9e22643" providerId="LiveId" clId="{0756FD03-1706-4472-A4C9-E6951E3B5C4C}" dt="2023-11-29T09:37:33.019" v="49" actId="21"/>
          <ac:picMkLst>
            <pc:docMk/>
            <pc:sldMk cId="1072346714" sldId="256"/>
            <ac:picMk id="25" creationId="{BDFA06AF-5E33-11D6-CFA8-257E7EAE5711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3" creationId="{C1A28376-AEBE-2CB6-3202-C9AB2EB83169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4" creationId="{D231E065-ED8C-1E5A-E34B-9EF2993E163D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5" creationId="{1C20D923-F680-860A-8430-00CFCD2244D4}"/>
          </ac:picMkLst>
        </pc:picChg>
        <pc:picChg chg="add 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56" creationId="{F3233E7D-C036-A735-6A90-2B99E9642804}"/>
          </ac:picMkLst>
        </pc:picChg>
        <pc:picChg chg="mod">
          <ac:chgData name="Fatima Pillosu" userId="a6295d4dc9e22643" providerId="LiveId" clId="{0756FD03-1706-4472-A4C9-E6951E3B5C4C}" dt="2023-11-29T09:37:54.207" v="50"/>
          <ac:picMkLst>
            <pc:docMk/>
            <pc:sldMk cId="1072346714" sldId="256"/>
            <ac:picMk id="63" creationId="{9D6B798F-5A41-F5C5-8448-FECDF45F68E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516" y="712908"/>
            <a:ext cx="5706507" cy="1516568"/>
          </a:xfrm>
        </p:spPr>
        <p:txBody>
          <a:bodyPr anchor="b"/>
          <a:lstStyle>
            <a:lvl1pPr algn="ctr">
              <a:defRPr sz="38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9192" y="2287961"/>
            <a:ext cx="5035154" cy="1051715"/>
          </a:xfrm>
        </p:spPr>
        <p:txBody>
          <a:bodyPr/>
          <a:lstStyle>
            <a:lvl1pPr marL="0" indent="0" algn="ctr">
              <a:buNone/>
              <a:defRPr sz="1524"/>
            </a:lvl1pPr>
            <a:lvl2pPr marL="290413" indent="0" algn="ctr">
              <a:buNone/>
              <a:defRPr sz="1270"/>
            </a:lvl2pPr>
            <a:lvl3pPr marL="580827" indent="0" algn="ctr">
              <a:buNone/>
              <a:defRPr sz="1143"/>
            </a:lvl3pPr>
            <a:lvl4pPr marL="871240" indent="0" algn="ctr">
              <a:buNone/>
              <a:defRPr sz="1016"/>
            </a:lvl4pPr>
            <a:lvl5pPr marL="1161654" indent="0" algn="ctr">
              <a:buNone/>
              <a:defRPr sz="1016"/>
            </a:lvl5pPr>
            <a:lvl6pPr marL="1452067" indent="0" algn="ctr">
              <a:buNone/>
              <a:defRPr sz="1016"/>
            </a:lvl6pPr>
            <a:lvl7pPr marL="1742481" indent="0" algn="ctr">
              <a:buNone/>
              <a:defRPr sz="1016"/>
            </a:lvl7pPr>
            <a:lvl8pPr marL="2032894" indent="0" algn="ctr">
              <a:buNone/>
              <a:defRPr sz="1016"/>
            </a:lvl8pPr>
            <a:lvl9pPr marL="2323308" indent="0" algn="ctr">
              <a:buNone/>
              <a:defRPr sz="10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88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90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04376" y="231922"/>
            <a:ext cx="1447607" cy="36915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1556" y="231922"/>
            <a:ext cx="4258901" cy="36915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39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740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59" y="1086001"/>
            <a:ext cx="5790427" cy="1812016"/>
          </a:xfrm>
        </p:spPr>
        <p:txBody>
          <a:bodyPr anchor="b"/>
          <a:lstStyle>
            <a:lvl1pPr>
              <a:defRPr sz="38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059" y="2915160"/>
            <a:ext cx="5790427" cy="952897"/>
          </a:xfrm>
        </p:spPr>
        <p:txBody>
          <a:bodyPr/>
          <a:lstStyle>
            <a:lvl1pPr marL="0" indent="0">
              <a:buNone/>
              <a:defRPr sz="1524">
                <a:solidFill>
                  <a:schemeClr val="tx1"/>
                </a:solidFill>
              </a:defRPr>
            </a:lvl1pPr>
            <a:lvl2pPr marL="290413" indent="0">
              <a:buNone/>
              <a:defRPr sz="1270">
                <a:solidFill>
                  <a:schemeClr val="tx1">
                    <a:tint val="75000"/>
                  </a:schemeClr>
                </a:solidFill>
              </a:defRPr>
            </a:lvl2pPr>
            <a:lvl3pPr marL="580827" indent="0">
              <a:buNone/>
              <a:defRPr sz="1143">
                <a:solidFill>
                  <a:schemeClr val="tx1">
                    <a:tint val="75000"/>
                  </a:schemeClr>
                </a:solidFill>
              </a:defRPr>
            </a:lvl3pPr>
            <a:lvl4pPr marL="871240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4pPr>
            <a:lvl5pPr marL="1161654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5pPr>
            <a:lvl6pPr marL="1452067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6pPr>
            <a:lvl7pPr marL="1742481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7pPr>
            <a:lvl8pPr marL="2032894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8pPr>
            <a:lvl9pPr marL="2323308" indent="0">
              <a:buNone/>
              <a:defRPr sz="10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98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556" y="1159610"/>
            <a:ext cx="2853254" cy="2763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98728" y="1159610"/>
            <a:ext cx="2853254" cy="2763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444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430" y="231923"/>
            <a:ext cx="5790427" cy="8419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431" y="1067850"/>
            <a:ext cx="2840141" cy="523337"/>
          </a:xfrm>
        </p:spPr>
        <p:txBody>
          <a:bodyPr anchor="b"/>
          <a:lstStyle>
            <a:lvl1pPr marL="0" indent="0">
              <a:buNone/>
              <a:defRPr sz="1524" b="1"/>
            </a:lvl1pPr>
            <a:lvl2pPr marL="290413" indent="0">
              <a:buNone/>
              <a:defRPr sz="1270" b="1"/>
            </a:lvl2pPr>
            <a:lvl3pPr marL="580827" indent="0">
              <a:buNone/>
              <a:defRPr sz="1143" b="1"/>
            </a:lvl3pPr>
            <a:lvl4pPr marL="871240" indent="0">
              <a:buNone/>
              <a:defRPr sz="1016" b="1"/>
            </a:lvl4pPr>
            <a:lvl5pPr marL="1161654" indent="0">
              <a:buNone/>
              <a:defRPr sz="1016" b="1"/>
            </a:lvl5pPr>
            <a:lvl6pPr marL="1452067" indent="0">
              <a:buNone/>
              <a:defRPr sz="1016" b="1"/>
            </a:lvl6pPr>
            <a:lvl7pPr marL="1742481" indent="0">
              <a:buNone/>
              <a:defRPr sz="1016" b="1"/>
            </a:lvl7pPr>
            <a:lvl8pPr marL="2032894" indent="0">
              <a:buNone/>
              <a:defRPr sz="1016" b="1"/>
            </a:lvl8pPr>
            <a:lvl9pPr marL="2323308" indent="0">
              <a:buNone/>
              <a:defRPr sz="1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431" y="1591186"/>
            <a:ext cx="2840141" cy="23403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98729" y="1067850"/>
            <a:ext cx="2854128" cy="523337"/>
          </a:xfrm>
        </p:spPr>
        <p:txBody>
          <a:bodyPr anchor="b"/>
          <a:lstStyle>
            <a:lvl1pPr marL="0" indent="0">
              <a:buNone/>
              <a:defRPr sz="1524" b="1"/>
            </a:lvl1pPr>
            <a:lvl2pPr marL="290413" indent="0">
              <a:buNone/>
              <a:defRPr sz="1270" b="1"/>
            </a:lvl2pPr>
            <a:lvl3pPr marL="580827" indent="0">
              <a:buNone/>
              <a:defRPr sz="1143" b="1"/>
            </a:lvl3pPr>
            <a:lvl4pPr marL="871240" indent="0">
              <a:buNone/>
              <a:defRPr sz="1016" b="1"/>
            </a:lvl4pPr>
            <a:lvl5pPr marL="1161654" indent="0">
              <a:buNone/>
              <a:defRPr sz="1016" b="1"/>
            </a:lvl5pPr>
            <a:lvl6pPr marL="1452067" indent="0">
              <a:buNone/>
              <a:defRPr sz="1016" b="1"/>
            </a:lvl6pPr>
            <a:lvl7pPr marL="1742481" indent="0">
              <a:buNone/>
              <a:defRPr sz="1016" b="1"/>
            </a:lvl7pPr>
            <a:lvl8pPr marL="2032894" indent="0">
              <a:buNone/>
              <a:defRPr sz="1016" b="1"/>
            </a:lvl8pPr>
            <a:lvl9pPr marL="2323308" indent="0">
              <a:buNone/>
              <a:defRPr sz="1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98729" y="1591186"/>
            <a:ext cx="2854128" cy="23403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26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491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567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430" y="290407"/>
            <a:ext cx="2165291" cy="1016423"/>
          </a:xfrm>
        </p:spPr>
        <p:txBody>
          <a:bodyPr anchor="b"/>
          <a:lstStyle>
            <a:lvl1pPr>
              <a:defRPr sz="20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4128" y="627199"/>
            <a:ext cx="3398729" cy="3095654"/>
          </a:xfrm>
        </p:spPr>
        <p:txBody>
          <a:bodyPr/>
          <a:lstStyle>
            <a:lvl1pPr>
              <a:defRPr sz="2033"/>
            </a:lvl1pPr>
            <a:lvl2pPr>
              <a:defRPr sz="1779"/>
            </a:lvl2pPr>
            <a:lvl3pPr>
              <a:defRPr sz="1524"/>
            </a:lvl3pPr>
            <a:lvl4pPr>
              <a:defRPr sz="1270"/>
            </a:lvl4pPr>
            <a:lvl5pPr>
              <a:defRPr sz="1270"/>
            </a:lvl5pPr>
            <a:lvl6pPr>
              <a:defRPr sz="1270"/>
            </a:lvl6pPr>
            <a:lvl7pPr>
              <a:defRPr sz="1270"/>
            </a:lvl7pPr>
            <a:lvl8pPr>
              <a:defRPr sz="1270"/>
            </a:lvl8pPr>
            <a:lvl9pPr>
              <a:defRPr sz="12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430" y="1306830"/>
            <a:ext cx="2165291" cy="2421064"/>
          </a:xfrm>
        </p:spPr>
        <p:txBody>
          <a:bodyPr/>
          <a:lstStyle>
            <a:lvl1pPr marL="0" indent="0">
              <a:buNone/>
              <a:defRPr sz="1016"/>
            </a:lvl1pPr>
            <a:lvl2pPr marL="290413" indent="0">
              <a:buNone/>
              <a:defRPr sz="889"/>
            </a:lvl2pPr>
            <a:lvl3pPr marL="580827" indent="0">
              <a:buNone/>
              <a:defRPr sz="762"/>
            </a:lvl3pPr>
            <a:lvl4pPr marL="871240" indent="0">
              <a:buNone/>
              <a:defRPr sz="635"/>
            </a:lvl4pPr>
            <a:lvl5pPr marL="1161654" indent="0">
              <a:buNone/>
              <a:defRPr sz="635"/>
            </a:lvl5pPr>
            <a:lvl6pPr marL="1452067" indent="0">
              <a:buNone/>
              <a:defRPr sz="635"/>
            </a:lvl6pPr>
            <a:lvl7pPr marL="1742481" indent="0">
              <a:buNone/>
              <a:defRPr sz="635"/>
            </a:lvl7pPr>
            <a:lvl8pPr marL="2032894" indent="0">
              <a:buNone/>
              <a:defRPr sz="635"/>
            </a:lvl8pPr>
            <a:lvl9pPr marL="2323308" indent="0">
              <a:buNone/>
              <a:defRPr sz="6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69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430" y="290407"/>
            <a:ext cx="2165291" cy="1016423"/>
          </a:xfrm>
        </p:spPr>
        <p:txBody>
          <a:bodyPr anchor="b"/>
          <a:lstStyle>
            <a:lvl1pPr>
              <a:defRPr sz="20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54128" y="627199"/>
            <a:ext cx="3398729" cy="3095654"/>
          </a:xfrm>
        </p:spPr>
        <p:txBody>
          <a:bodyPr anchor="t"/>
          <a:lstStyle>
            <a:lvl1pPr marL="0" indent="0">
              <a:buNone/>
              <a:defRPr sz="2033"/>
            </a:lvl1pPr>
            <a:lvl2pPr marL="290413" indent="0">
              <a:buNone/>
              <a:defRPr sz="1779"/>
            </a:lvl2pPr>
            <a:lvl3pPr marL="580827" indent="0">
              <a:buNone/>
              <a:defRPr sz="1524"/>
            </a:lvl3pPr>
            <a:lvl4pPr marL="871240" indent="0">
              <a:buNone/>
              <a:defRPr sz="1270"/>
            </a:lvl4pPr>
            <a:lvl5pPr marL="1161654" indent="0">
              <a:buNone/>
              <a:defRPr sz="1270"/>
            </a:lvl5pPr>
            <a:lvl6pPr marL="1452067" indent="0">
              <a:buNone/>
              <a:defRPr sz="1270"/>
            </a:lvl6pPr>
            <a:lvl7pPr marL="1742481" indent="0">
              <a:buNone/>
              <a:defRPr sz="1270"/>
            </a:lvl7pPr>
            <a:lvl8pPr marL="2032894" indent="0">
              <a:buNone/>
              <a:defRPr sz="1270"/>
            </a:lvl8pPr>
            <a:lvl9pPr marL="2323308" indent="0">
              <a:buNone/>
              <a:defRPr sz="12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430" y="1306830"/>
            <a:ext cx="2165291" cy="2421064"/>
          </a:xfrm>
        </p:spPr>
        <p:txBody>
          <a:bodyPr/>
          <a:lstStyle>
            <a:lvl1pPr marL="0" indent="0">
              <a:buNone/>
              <a:defRPr sz="1016"/>
            </a:lvl1pPr>
            <a:lvl2pPr marL="290413" indent="0">
              <a:buNone/>
              <a:defRPr sz="889"/>
            </a:lvl2pPr>
            <a:lvl3pPr marL="580827" indent="0">
              <a:buNone/>
              <a:defRPr sz="762"/>
            </a:lvl3pPr>
            <a:lvl4pPr marL="871240" indent="0">
              <a:buNone/>
              <a:defRPr sz="635"/>
            </a:lvl4pPr>
            <a:lvl5pPr marL="1161654" indent="0">
              <a:buNone/>
              <a:defRPr sz="635"/>
            </a:lvl5pPr>
            <a:lvl6pPr marL="1452067" indent="0">
              <a:buNone/>
              <a:defRPr sz="635"/>
            </a:lvl6pPr>
            <a:lvl7pPr marL="1742481" indent="0">
              <a:buNone/>
              <a:defRPr sz="635"/>
            </a:lvl7pPr>
            <a:lvl8pPr marL="2032894" indent="0">
              <a:buNone/>
              <a:defRPr sz="635"/>
            </a:lvl8pPr>
            <a:lvl9pPr marL="2323308" indent="0">
              <a:buNone/>
              <a:defRPr sz="6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1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1556" y="231923"/>
            <a:ext cx="5790427" cy="841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1556" y="1159610"/>
            <a:ext cx="5790427" cy="2763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1556" y="4037460"/>
            <a:ext cx="1510546" cy="2319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8D181-6ACD-4703-8678-938650DF8C40}" type="datetimeFigureOut">
              <a:rPr lang="en-GB" smtClean="0"/>
              <a:t>28/11/2023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23860" y="4037460"/>
            <a:ext cx="2265819" cy="2319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41436" y="4037460"/>
            <a:ext cx="1510546" cy="2319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A278D-5DA5-4C93-B3C5-62D712DB9C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93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80827" rtl="0" eaLnBrk="1" latinLnBrk="0" hangingPunct="1">
        <a:lnSpc>
          <a:spcPct val="90000"/>
        </a:lnSpc>
        <a:spcBef>
          <a:spcPct val="0"/>
        </a:spcBef>
        <a:buNone/>
        <a:defRPr sz="27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5207" indent="-145207" algn="l" defTabSz="580827" rtl="0" eaLnBrk="1" latinLnBrk="0" hangingPunct="1">
        <a:lnSpc>
          <a:spcPct val="90000"/>
        </a:lnSpc>
        <a:spcBef>
          <a:spcPts val="635"/>
        </a:spcBef>
        <a:buFont typeface="Arial" panose="020B0604020202020204" pitchFamily="34" charset="0"/>
        <a:buChar char="•"/>
        <a:defRPr sz="1779" kern="1200">
          <a:solidFill>
            <a:schemeClr val="tx1"/>
          </a:solidFill>
          <a:latin typeface="+mn-lt"/>
          <a:ea typeface="+mn-ea"/>
          <a:cs typeface="+mn-cs"/>
        </a:defRPr>
      </a:lvl1pPr>
      <a:lvl2pPr marL="435620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524" kern="1200">
          <a:solidFill>
            <a:schemeClr val="tx1"/>
          </a:solidFill>
          <a:latin typeface="+mn-lt"/>
          <a:ea typeface="+mn-ea"/>
          <a:cs typeface="+mn-cs"/>
        </a:defRPr>
      </a:lvl2pPr>
      <a:lvl3pPr marL="726034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3pPr>
      <a:lvl4pPr marL="1016447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4pPr>
      <a:lvl5pPr marL="1306860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5pPr>
      <a:lvl6pPr marL="1597274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6pPr>
      <a:lvl7pPr marL="1887687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7pPr>
      <a:lvl8pPr marL="2178101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8pPr>
      <a:lvl9pPr marL="2468514" indent="-145207" algn="l" defTabSz="580827" rtl="0" eaLnBrk="1" latinLnBrk="0" hangingPunct="1">
        <a:lnSpc>
          <a:spcPct val="90000"/>
        </a:lnSpc>
        <a:spcBef>
          <a:spcPts val="318"/>
        </a:spcBef>
        <a:buFont typeface="Arial" panose="020B0604020202020204" pitchFamily="34" charset="0"/>
        <a:buChar char="•"/>
        <a:defRPr sz="11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1pPr>
      <a:lvl2pPr marL="290413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2pPr>
      <a:lvl3pPr marL="580827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3pPr>
      <a:lvl4pPr marL="871240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4pPr>
      <a:lvl5pPr marL="1161654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5pPr>
      <a:lvl6pPr marL="1452067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6pPr>
      <a:lvl7pPr marL="1742481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7pPr>
      <a:lvl8pPr marL="2032894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8pPr>
      <a:lvl9pPr marL="2323308" algn="l" defTabSz="580827" rtl="0" eaLnBrk="1" latinLnBrk="0" hangingPunct="1">
        <a:defRPr sz="11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C1A28376-AEBE-2CB6-3202-C9AB2EB83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1" t="31515" r="30953" b="7467"/>
          <a:stretch/>
        </p:blipFill>
        <p:spPr>
          <a:xfrm>
            <a:off x="3460151" y="2678898"/>
            <a:ext cx="3205693" cy="1620000"/>
          </a:xfrm>
          <a:prstGeom prst="rect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231E065-ED8C-1E5A-E34B-9EF2993E1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1" t="31515" r="30953" b="7467"/>
          <a:stretch/>
        </p:blipFill>
        <p:spPr>
          <a:xfrm>
            <a:off x="186064" y="2678898"/>
            <a:ext cx="3205693" cy="1620000"/>
          </a:xfrm>
          <a:prstGeom prst="rect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C20D923-F680-860A-8430-00CFCD2244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21" t="31515" r="30953" b="7467"/>
          <a:stretch/>
        </p:blipFill>
        <p:spPr>
          <a:xfrm>
            <a:off x="186063" y="1009305"/>
            <a:ext cx="3205694" cy="1620000"/>
          </a:xfrm>
          <a:prstGeom prst="rect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3233E7D-C036-A735-6A90-2B99E96428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21" t="31515" r="30953" b="7467"/>
          <a:stretch/>
        </p:blipFill>
        <p:spPr>
          <a:xfrm>
            <a:off x="3460151" y="1009304"/>
            <a:ext cx="3205693" cy="1620000"/>
          </a:xfrm>
          <a:prstGeom prst="rect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62474F9B-9549-98F4-5E8F-BBEAC7016D7F}"/>
              </a:ext>
            </a:extLst>
          </p:cNvPr>
          <p:cNvSpPr txBox="1"/>
          <p:nvPr/>
        </p:nvSpPr>
        <p:spPr>
          <a:xfrm>
            <a:off x="186063" y="786962"/>
            <a:ext cx="32056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ENS</a:t>
            </a:r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30FF514-E474-F3B0-E4CA-E17B20299031}"/>
              </a:ext>
            </a:extLst>
          </p:cNvPr>
          <p:cNvSpPr txBox="1"/>
          <p:nvPr/>
        </p:nvSpPr>
        <p:spPr>
          <a:xfrm>
            <a:off x="3460151" y="786962"/>
            <a:ext cx="32056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ecPoint</a:t>
            </a:r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EFB212-C205-78DB-7709-6791A8193261}"/>
              </a:ext>
            </a:extLst>
          </p:cNvPr>
          <p:cNvSpPr txBox="1"/>
          <p:nvPr/>
        </p:nvSpPr>
        <p:spPr>
          <a:xfrm>
            <a:off x="-99238" y="1009303"/>
            <a:ext cx="338554" cy="162000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percentile</a:t>
            </a:r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376B85B-917A-079A-5132-DEDB5C5E7834}"/>
              </a:ext>
            </a:extLst>
          </p:cNvPr>
          <p:cNvSpPr txBox="1"/>
          <p:nvPr/>
        </p:nvSpPr>
        <p:spPr>
          <a:xfrm>
            <a:off x="-99238" y="2678897"/>
            <a:ext cx="338554" cy="162000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99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percentile</a:t>
            </a:r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9ADF02B-2B10-FE58-83FB-270E1B72F374}"/>
              </a:ext>
            </a:extLst>
          </p:cNvPr>
          <p:cNvSpPr txBox="1"/>
          <p:nvPr/>
        </p:nvSpPr>
        <p:spPr>
          <a:xfrm>
            <a:off x="186063" y="-53607"/>
            <a:ext cx="6479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FC: Tue 28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November 2023, 12 UTC (t+0,t+12)</a:t>
            </a:r>
          </a:p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VT: Tue 28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November 2023 at 12 UTC and Wed 29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November 2023 at 00 UTC </a:t>
            </a:r>
            <a:endParaRPr lang="en-GB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10E7790-8E02-B443-1264-38F59A3D3E2B}"/>
              </a:ext>
            </a:extLst>
          </p:cNvPr>
          <p:cNvGrpSpPr/>
          <p:nvPr/>
        </p:nvGrpSpPr>
        <p:grpSpPr>
          <a:xfrm>
            <a:off x="305614" y="610097"/>
            <a:ext cx="6120000" cy="144000"/>
            <a:chOff x="537274" y="1310346"/>
            <a:chExt cx="6120000" cy="202440"/>
          </a:xfrm>
        </p:grpSpPr>
        <p:pic>
          <p:nvPicPr>
            <p:cNvPr id="63" name="Graphic 62">
              <a:extLst>
                <a:ext uri="{FF2B5EF4-FFF2-40B4-BE49-F238E27FC236}">
                  <a16:creationId xmlns:a16="http://schemas.microsoft.com/office/drawing/2014/main" id="{9D6B798F-5A41-F5C5-8448-FECDF45F68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0099" t="16484" r="45974" b="81562"/>
            <a:stretch/>
          </p:blipFill>
          <p:spPr>
            <a:xfrm>
              <a:off x="537274" y="1320398"/>
              <a:ext cx="6120000" cy="192387"/>
            </a:xfrm>
            <a:prstGeom prst="rect">
              <a:avLst/>
            </a:prstGeom>
          </p:spPr>
        </p:pic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1139AFA-61F8-7687-C77E-BFDBF491ED17}"/>
                </a:ext>
              </a:extLst>
            </p:cNvPr>
            <p:cNvSpPr/>
            <p:nvPr/>
          </p:nvSpPr>
          <p:spPr>
            <a:xfrm>
              <a:off x="537274" y="1310346"/>
              <a:ext cx="6120000" cy="2024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C3AB6EEE-A212-6219-4457-D0464EB0CCAE}"/>
              </a:ext>
            </a:extLst>
          </p:cNvPr>
          <p:cNvSpPr txBox="1"/>
          <p:nvPr/>
        </p:nvSpPr>
        <p:spPr>
          <a:xfrm>
            <a:off x="620484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8F2E26B-47E5-8BA5-47B6-5E6D88369717}"/>
              </a:ext>
            </a:extLst>
          </p:cNvPr>
          <p:cNvSpPr txBox="1"/>
          <p:nvPr/>
        </p:nvSpPr>
        <p:spPr>
          <a:xfrm>
            <a:off x="5815137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B00622D-EFA4-873C-60A9-8D8057632DA8}"/>
              </a:ext>
            </a:extLst>
          </p:cNvPr>
          <p:cNvSpPr txBox="1"/>
          <p:nvPr/>
        </p:nvSpPr>
        <p:spPr>
          <a:xfrm>
            <a:off x="5425427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200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DC2DACD-FD0F-3B6F-1271-24B1715E8415}"/>
              </a:ext>
            </a:extLst>
          </p:cNvPr>
          <p:cNvSpPr txBox="1"/>
          <p:nvPr/>
        </p:nvSpPr>
        <p:spPr>
          <a:xfrm>
            <a:off x="917355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D7E1B29-F647-CFAB-E0D7-3C9F7A2144FC}"/>
              </a:ext>
            </a:extLst>
          </p:cNvPr>
          <p:cNvSpPr txBox="1"/>
          <p:nvPr/>
        </p:nvSpPr>
        <p:spPr>
          <a:xfrm>
            <a:off x="539677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B0F925A-BE4F-BA21-B616-81D1EE21A5D3}"/>
              </a:ext>
            </a:extLst>
          </p:cNvPr>
          <p:cNvSpPr txBox="1"/>
          <p:nvPr/>
        </p:nvSpPr>
        <p:spPr>
          <a:xfrm>
            <a:off x="357313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7594D03-4FC2-F597-40DD-0BC8E77ADAB0}"/>
              </a:ext>
            </a:extLst>
          </p:cNvPr>
          <p:cNvSpPr txBox="1"/>
          <p:nvPr/>
        </p:nvSpPr>
        <p:spPr>
          <a:xfrm>
            <a:off x="2038357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4A9E0F8-A058-E30E-B39A-661259D970B7}"/>
              </a:ext>
            </a:extLst>
          </p:cNvPr>
          <p:cNvSpPr txBox="1"/>
          <p:nvPr/>
        </p:nvSpPr>
        <p:spPr>
          <a:xfrm>
            <a:off x="1660679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B9643F3-7AEE-4154-7560-89FF50440D39}"/>
              </a:ext>
            </a:extLst>
          </p:cNvPr>
          <p:cNvSpPr txBox="1"/>
          <p:nvPr/>
        </p:nvSpPr>
        <p:spPr>
          <a:xfrm>
            <a:off x="129503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C3ED00A-8225-F3DF-6AFC-3E3B416AF7A2}"/>
              </a:ext>
            </a:extLst>
          </p:cNvPr>
          <p:cNvSpPr txBox="1"/>
          <p:nvPr/>
        </p:nvSpPr>
        <p:spPr>
          <a:xfrm>
            <a:off x="318342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DD7934-4D1F-203F-115A-8CD30267714B}"/>
              </a:ext>
            </a:extLst>
          </p:cNvPr>
          <p:cNvSpPr txBox="1"/>
          <p:nvPr/>
        </p:nvSpPr>
        <p:spPr>
          <a:xfrm>
            <a:off x="2805745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612E97C-EBA3-3FE1-2037-0B88C943A875}"/>
              </a:ext>
            </a:extLst>
          </p:cNvPr>
          <p:cNvSpPr txBox="1"/>
          <p:nvPr/>
        </p:nvSpPr>
        <p:spPr>
          <a:xfrm>
            <a:off x="2428067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7686D95-1D1B-55FE-328A-3A54FDE4131B}"/>
              </a:ext>
            </a:extLst>
          </p:cNvPr>
          <p:cNvSpPr txBox="1"/>
          <p:nvPr/>
        </p:nvSpPr>
        <p:spPr>
          <a:xfrm>
            <a:off x="4670071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125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99EE0-F8AF-AE62-22B7-3A25E5005060}"/>
              </a:ext>
            </a:extLst>
          </p:cNvPr>
          <p:cNvSpPr txBox="1"/>
          <p:nvPr/>
        </p:nvSpPr>
        <p:spPr>
          <a:xfrm>
            <a:off x="429239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8AC4AC0-A304-DFA2-F0FA-E536DBD37F81}"/>
              </a:ext>
            </a:extLst>
          </p:cNvPr>
          <p:cNvSpPr txBox="1"/>
          <p:nvPr/>
        </p:nvSpPr>
        <p:spPr>
          <a:xfrm>
            <a:off x="3950811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80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D677FE-FC0E-E649-098B-C7FB7F847778}"/>
              </a:ext>
            </a:extLst>
          </p:cNvPr>
          <p:cNvSpPr txBox="1"/>
          <p:nvPr/>
        </p:nvSpPr>
        <p:spPr>
          <a:xfrm>
            <a:off x="186063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DD119F1-B8C4-D451-4D83-B8285C2FADE4}"/>
              </a:ext>
            </a:extLst>
          </p:cNvPr>
          <p:cNvSpPr txBox="1"/>
          <p:nvPr/>
        </p:nvSpPr>
        <p:spPr>
          <a:xfrm>
            <a:off x="5047749" y="439200"/>
            <a:ext cx="4482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150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86C750C-FB98-9351-A067-610D39232C45}"/>
              </a:ext>
            </a:extLst>
          </p:cNvPr>
          <p:cNvSpPr txBox="1"/>
          <p:nvPr/>
        </p:nvSpPr>
        <p:spPr>
          <a:xfrm>
            <a:off x="305614" y="329257"/>
            <a:ext cx="6119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mm/12h</a:t>
            </a:r>
          </a:p>
        </p:txBody>
      </p:sp>
    </p:spTree>
    <p:extLst>
      <p:ext uri="{BB962C8B-B14F-4D97-AF65-F5344CB8AC3E}">
        <p14:creationId xmlns:p14="http://schemas.microsoft.com/office/powerpoint/2010/main" val="1072346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61</Words>
  <Application>Microsoft Office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2023-11-28T17:20:53Z</dcterms:created>
  <dcterms:modified xsi:type="dcterms:W3CDTF">2023-11-29T09:38:01Z</dcterms:modified>
</cp:coreProperties>
</file>

<file path=docProps/thumbnail.jpeg>
</file>